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5477-6783-447C-A1A8-EEBEE8503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B3DD5-CF05-48FE-A1E0-40A8C37C5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82E6E-275D-44E8-A4FB-6DC4EDCB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F3F40-7136-447C-B8C1-302EA22E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CDEB5-1521-44FF-A90A-15CF893A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3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0CC9-6A22-4EAD-9559-6FF289C7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7F6E4-F34D-41DC-B36B-95102C9EC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3A80F-3AE2-45E7-9A65-C389C0E32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B4C8F-F136-4C3B-8FE7-42A7BD74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22F61-DB66-488F-96C8-B0D1B706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C6E4C-B8EC-4E20-AC01-926598EEF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8B2945-F7EE-465A-844E-EF6B10836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B9EAF-3F54-4CBF-8AFA-1AA1E2C5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EA0D4-E87B-4E58-8553-AE48F2A6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91A73-3B07-4C47-B4FA-7DA94A3F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1312-631E-48F1-B3E6-030F536E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37C8A-1D07-407F-83DC-EAC25A63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352E8-2B68-4CD0-95E9-2A744D05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3B040-2987-4F9A-B622-2CED980D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AF4B1-92B7-45CB-8B12-2332511C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3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1FFC-764C-4669-8465-2C3028417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44918-48FB-422C-90EC-989F4E9F1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BB172-A81D-4EFC-A7F2-5B9427EF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8A70D-AEF5-4198-8BAD-87D7CCA1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78146-5AE3-4B0A-A16A-DD951988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5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360-3A70-4D28-B964-65E204BF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4469C-59A0-4F6C-8D0A-B18AC42AE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0B0A5-A1E1-46C4-A1E0-EA73FE926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79B04-ABA2-4DBF-99CF-75E381EA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E96B8-477C-4728-8713-8C2AF7BE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A0D02-339D-4799-876C-14F243FB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7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6FC7-FF12-42BE-9458-4069449C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D64AB-289C-4C86-8B78-A81875E50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DC3FB-26DE-454C-ABFB-407874D85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6F46A-F022-4B25-BAD2-F7CF6795D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863DA-EDCF-4709-BBE0-0EC6A26DB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AE2F31-250A-479F-9613-13065B716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BB2774-85E1-42F4-88E9-75C47F64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F3311D-59EE-45D0-BE70-869611C5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36-1C31-4E52-BB35-13829879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8E1B9-D7D2-4CD9-B065-F28F371D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2CFD9-70A6-4B03-9561-9C86D24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6E8A0-2F38-4FBF-B707-8CB64EF5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2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AD000F-674B-4624-80A1-C5CC0D1DC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008F0-DC60-4A07-9D47-FC8FE4F2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AA909-9DBB-41BF-A258-BBC0507C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55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AF851-1145-464F-904E-9DA02943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B9889-DEE2-4843-986F-4D45439B6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14D02-541B-4FE0-B687-C6C8B291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1017C-FF32-467F-98B8-153C6784C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52354-21B2-4361-A459-B5D394C7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A08B0-200D-4F8A-9D23-D54D6759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7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74C4D-22B4-48E8-BDF5-CC312AA14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0E4C7-2443-43E5-8159-F91E11E28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CB57E-626C-48A5-AAD2-A34119184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35C1A-4791-462A-AC00-0E20FBB00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1856E-E91F-4230-AD7A-9FD66E1B9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5C221-FD13-4738-9D64-95AF45E4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9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E8BAB-1DE9-4D48-9893-9AC31831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0C83-E4FE-46B9-A4FF-A63EF5A5D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DE2F-0C50-42CA-8F99-FF96418BD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601A8-0FB9-48AD-8335-EAAFF3445932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DF0EA-C847-429E-8BE4-6134CA90F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51C3D-76AA-4F9B-B081-FF95CE450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5DD9F-2593-48CC-922B-35AA768E7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0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30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30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288D6D-4EA5-4BB0-BAEE-4BD17627F6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7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2AFC3-5992-48F4-8EE2-FF611A748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1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2AFC3-5992-48F4-8EE2-FF611A748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EA7F1-99F2-40B0-866C-E12A40D93D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2AFC3-5992-48F4-8EE2-FF611A748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EA7F1-99F2-40B0-866C-E12A40D93D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08D277-3A3A-4AB2-B4F8-3B2553C43A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2AFC3-5992-48F4-8EE2-FF611A748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EA7F1-99F2-40B0-866C-E12A40D93D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08D277-3A3A-4AB2-B4F8-3B2553C43A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91B4D4-BB6F-4886-A8A1-29AC271693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8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2AFC3-5992-48F4-8EE2-FF611A748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EA7F1-99F2-40B0-866C-E12A40D93D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08D277-3A3A-4AB2-B4F8-3B2553C43A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91B4D4-BB6F-4886-A8A1-29AC271693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97D772-100F-4E59-90E8-634AA66E0A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9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2AFC3-5992-48F4-8EE2-FF611A748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EA7F1-99F2-40B0-866C-E12A40D93D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08D277-3A3A-4AB2-B4F8-3B2553C43A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91B4D4-BB6F-4886-A8A1-29AC271693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97D772-100F-4E59-90E8-634AA66E0A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755129-03F7-4888-885F-59ACB4BBCC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3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2AFC3-5992-48F4-8EE2-FF611A748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EA7F1-99F2-40B0-866C-E12A40D93D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08D277-3A3A-4AB2-B4F8-3B2553C43A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91B4D4-BB6F-4886-A8A1-29AC271693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97D772-100F-4E59-90E8-634AA66E0A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755129-03F7-4888-885F-59ACB4BBCC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38E749-D217-4BAF-8007-8B2E8639B3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5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2AFC3-5992-48F4-8EE2-FF611A748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EA7F1-99F2-40B0-866C-E12A40D93D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08D277-3A3A-4AB2-B4F8-3B2553C43A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91B4D4-BB6F-4886-A8A1-29AC271693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97D772-100F-4E59-90E8-634AA66E0A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755129-03F7-4888-885F-59ACB4BBCC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38E749-D217-4BAF-8007-8B2E8639B3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BD2904-BCCD-4734-BC5C-0FA6B584E7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BEABE-FDE2-4A12-BFCD-102D9632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02C125-9BC7-4A1E-8EA6-8EC7B377D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54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2AFC3-5992-48F4-8EE2-FF611A748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EA7F1-99F2-40B0-866C-E12A40D93D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08D277-3A3A-4AB2-B4F8-3B2553C43A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91B4D4-BB6F-4886-A8A1-29AC271693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97D772-100F-4E59-90E8-634AA66E0A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755129-03F7-4888-885F-59ACB4BBCC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38E749-D217-4BAF-8007-8B2E8639B3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BD2904-BCCD-4734-BC5C-0FA6B584E7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444D5B-5EF0-419A-9610-B23CB938CEE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38394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F3078-7626-4948-8B37-6121627FB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CF2A4-33AD-4527-AA38-8136D9753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2AFC3-5992-48F4-8EE2-FF611A748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EA7F1-99F2-40B0-866C-E12A40D93D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08D277-3A3A-4AB2-B4F8-3B2553C43A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91B4D4-BB6F-4886-A8A1-29AC271693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97D772-100F-4E59-90E8-634AA66E0A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755129-03F7-4888-885F-59ACB4BBCC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38E749-D217-4BAF-8007-8B2E8639B3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BD2904-BCCD-4734-BC5C-0FA6B584E7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444D5B-5EF0-419A-9610-B23CB938CEE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E482F3-C699-4D59-BE3F-0A98F783ADD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264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F82CC2-D6C3-40A6-BBDD-8A2312D90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62666-3509-4010-9CC7-C5F68DBA2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5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FE3BE-9B0D-47D5-ADCC-2145E3AC1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2527C2-8AF7-42F0-B948-E12ACC087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0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DEB3F1-89C9-4684-88B6-D108E0E4D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9E3307-CDD8-4010-BEF5-20AF7A34AE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8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2DEAD4-D10A-47AC-B7AD-4C5134FB2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27555-09CD-43E5-B13B-09417C113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0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2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87756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6B9-37C7-4252-BE2A-B16623BE1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1D24C-9CD1-48E9-B54D-1B7AFD4DC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1295-38AD-4F59-B3CD-0D1E4F7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38E4E-B9FA-4497-99B3-22EA75E5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4613-39FD-4CD8-BD7C-15D9A1D98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678B5-988D-47A3-B822-2A46F2226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013E8-9A51-47D1-9CDD-FC6A57E01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E1827-B801-4163-BFD9-1AAC7AABA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CD924-68FC-46F1-A476-41E3A81AA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DDE86A-0E6D-4E74-9E69-531C0CAB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562C2-4022-464B-9E5F-0970A2AA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22764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Tulika</dc:creator>
  <cp:lastModifiedBy>Tulika </cp:lastModifiedBy>
  <cp:revision>4</cp:revision>
  <dcterms:created xsi:type="dcterms:W3CDTF">2019-03-14T17:59:39Z</dcterms:created>
  <dcterms:modified xsi:type="dcterms:W3CDTF">2019-03-14T18:33:32Z</dcterms:modified>
</cp:coreProperties>
</file>